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1" r:id="rId3"/>
    <p:sldId id="272" r:id="rId4"/>
    <p:sldId id="273" r:id="rId5"/>
    <p:sldId id="277" r:id="rId6"/>
    <p:sldId id="278" r:id="rId7"/>
    <p:sldId id="279" r:id="rId8"/>
    <p:sldId id="274" r:id="rId9"/>
    <p:sldId id="275" r:id="rId10"/>
    <p:sldId id="276" r:id="rId11"/>
    <p:sldId id="280" r:id="rId12"/>
    <p:sldId id="283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-14"/>
      </p:cViewPr>
      <p:guideLst>
        <p:guide orient="horz" pos="2160"/>
        <p:guide pos="3840"/>
        <p:guide orient="horz" pos="39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chemeClr val="bg2"/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 bwMode="ltGray"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 descr="An empty placeholder to add an image. Click on the placeholder and select the image that you wish to add"/>
          <p:cNvSpPr>
            <a:spLocks noGrp="1"/>
          </p:cNvSpPr>
          <p:nvPr>
            <p:ph type="pic" sz="quarter" idx="13" hasCustomPrompt="1"/>
          </p:nvPr>
        </p:nvSpPr>
        <p:spPr>
          <a:xfrm>
            <a:off x="1195939" y="2695635"/>
            <a:ext cx="4414838" cy="3551578"/>
          </a:xfrm>
        </p:spPr>
        <p:txBody>
          <a:bodyPr/>
          <a:lstStyle>
            <a:lvl1pPr marL="68580" indent="0">
              <a:buNone/>
              <a:defRPr/>
            </a:lvl1pPr>
          </a:lstStyle>
          <a:p>
            <a:r>
              <a:rPr lang="en-US" dirty="0"/>
              <a:t>Insert product photo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5FB4A4D-BEB3-42DE-8D0E-DB8F0B5DA3ED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557D-1DB1-46C0-998A-94433545C341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10B-0B0E-4C6C-A7A6-0853CA34DDCA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C144-8206-4C57-B7F2-12168FDC6C23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8FB8-1142-402E-8BCA-4DC30F103E56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CBAD-D360-40D3-A33A-B189CE27C2FB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471D-48A1-4899-AFFF-8ACC56D03BF3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513-7D68-4635-8489-06A9AFAAD13D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6AC-4807-4E91-B671-F9B91617C7B3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BCC-10C7-4CB5-9734-C5542D870FBB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6AD-5C1D-4E35-A3CE-CF8952DE9936}" type="datetime1">
              <a:rPr lang="en-US" smtClean="0"/>
              <a:t>2/7/2022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 bwMode="invGray">
          <a:xfrm>
            <a:off x="-506608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39097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EFEFE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EFEFE"/>
                </a:solidFill>
              </a:defRPr>
            </a:lvl1pPr>
          </a:lstStyle>
          <a:p>
            <a:fld id="{EED287B1-10B2-498E-AB88-8F08CA169E5C}" type="datetime1">
              <a:rPr lang="en-US" smtClean="0"/>
              <a:pPr/>
              <a:t>2/7/2022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75054" indent="-28575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892808" indent="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>
          <p15:clr>
            <a:srgbClr val="F26B43"/>
          </p15:clr>
        </p15:guide>
        <p15:guide id="1" pos="3840">
          <p15:clr>
            <a:srgbClr val="F26B43"/>
          </p15:clr>
        </p15:guide>
        <p15:guide id="2" pos="864">
          <p15:clr>
            <a:srgbClr val="F26B43"/>
          </p15:clr>
        </p15:guide>
        <p15:guide id="3" pos="67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olanki-bhavya/woc4.0-android-newsapp-Bhavy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Based News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simple REST API based News Application</a:t>
            </a:r>
          </a:p>
          <a:p>
            <a:endParaRPr lang="en-US" dirty="0"/>
          </a:p>
          <a:p>
            <a:r>
              <a:rPr lang="en-US" dirty="0"/>
              <a:t>Project link:</a:t>
            </a:r>
          </a:p>
          <a:p>
            <a:r>
              <a:rPr lang="en-US" dirty="0">
                <a:hlinkClick r:id="rId2"/>
              </a:rPr>
              <a:t>https://github.com/solanki-bhavya/woc4.0-android-newsapp-Bhavya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2872" y="378709"/>
            <a:ext cx="1447800" cy="144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82CD0-A67C-4D31-A4AE-4CC18426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06" y="2221068"/>
            <a:ext cx="3143009" cy="44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58CA015-4A97-417A-818C-8F102B35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-156245"/>
            <a:ext cx="9366325" cy="1143000"/>
          </a:xfrm>
        </p:spPr>
        <p:txBody>
          <a:bodyPr>
            <a:normAutofit/>
          </a:bodyPr>
          <a:lstStyle/>
          <a:p>
            <a:r>
              <a:rPr lang="en-IN" sz="2600" dirty="0"/>
              <a:t>API Response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FE792-2809-4993-ADEF-7F1FCA9F93E5}"/>
              </a:ext>
            </a:extLst>
          </p:cNvPr>
          <p:cNvSpPr/>
          <p:nvPr/>
        </p:nvSpPr>
        <p:spPr>
          <a:xfrm>
            <a:off x="862813" y="679509"/>
            <a:ext cx="10361657" cy="55147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"ok"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totalResults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"articles"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"New York Times"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"Ian Austen,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Vjosa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Isai"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"Covid-19 Live Updates: Vaccines and Testing News - The New York Times"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"Protesters against pandemic-related measures have paralyzed Ottawa for a week and arrived in Toronto. President Erdogan of Turkey tested positive after meeting Ukraine’s president. CVS and Walgreens lift limits on buying at-home tests."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"https://www.nytimes.com/live/2022/02/05/world/covid-test-vaccine-cases"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urlToImage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"https://static01.nyt.com/images/2022/02/05/world/05virus-briefing-promo3/05virsu-briefing-promo3-facebookJumbo.jpg"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publishedAt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"2022-02-06T02:39:00Z"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"Senator Rand Paul of Kentucky was one of several Republicans in Congress who dined at a Washington bar shortly after it was ordered closed by the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citys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health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department.Credit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...Stefani Reynolds for… [+3992 chars]"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7241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29D0DA-DDAB-4B30-9C69-FBFE5404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189" y="1020741"/>
            <a:ext cx="2545995" cy="5124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16C33-177C-4F0B-ABFD-891CAC85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16411" y="1020740"/>
            <a:ext cx="2545996" cy="5119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5E445-1B09-45C2-AB66-4DC541A5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96478" y="1020740"/>
            <a:ext cx="2416799" cy="51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D81D9A-C422-47A7-9857-F8E88A61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3663" y="1052456"/>
            <a:ext cx="2550992" cy="5124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87D51-EA69-4340-A89A-2509C1FF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19874" y="1057065"/>
            <a:ext cx="2550991" cy="5119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E0EE-3A21-4C65-B00E-122A53D0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24716" y="1062685"/>
            <a:ext cx="2413728" cy="51140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84F45C-AC81-42D7-A1E0-228C7635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-156245"/>
            <a:ext cx="9366325" cy="1143000"/>
          </a:xfrm>
        </p:spPr>
        <p:txBody>
          <a:bodyPr>
            <a:normAutofit/>
          </a:bodyPr>
          <a:lstStyle/>
          <a:p>
            <a:r>
              <a:rPr lang="en-IN" sz="2600" dirty="0"/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34845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F958-5915-4FBF-99DE-91A2F666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 but not the least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9055-7F45-485B-8CF1-5751D1178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dirty="0"/>
              <a:t>Thanks to all Mentors:</a:t>
            </a:r>
          </a:p>
          <a:p>
            <a:pPr marL="68580" indent="0">
              <a:buNone/>
            </a:pPr>
            <a:endParaRPr lang="en-IN" sz="1600" dirty="0"/>
          </a:p>
          <a:p>
            <a:r>
              <a:rPr lang="en-IN" sz="1600" dirty="0"/>
              <a:t>Krunal </a:t>
            </a:r>
            <a:r>
              <a:rPr lang="en-IN" sz="1600" dirty="0" err="1"/>
              <a:t>Chhagani</a:t>
            </a:r>
            <a:endParaRPr lang="en-IN" sz="1600" dirty="0"/>
          </a:p>
          <a:p>
            <a:r>
              <a:rPr lang="en-IN" sz="1600" dirty="0" err="1"/>
              <a:t>Advait</a:t>
            </a:r>
            <a:r>
              <a:rPr lang="en-IN" sz="1600" dirty="0"/>
              <a:t> Acharya</a:t>
            </a:r>
          </a:p>
          <a:p>
            <a:r>
              <a:rPr lang="en-IN" sz="1600" dirty="0"/>
              <a:t>Sarthak Patel</a:t>
            </a:r>
          </a:p>
          <a:p>
            <a:r>
              <a:rPr lang="en-IN" sz="1600" dirty="0"/>
              <a:t>Vidhi </a:t>
            </a:r>
            <a:r>
              <a:rPr lang="en-IN" sz="1600" dirty="0" err="1"/>
              <a:t>Badrakiya</a:t>
            </a:r>
            <a:endParaRPr lang="en-IN" sz="1600" dirty="0"/>
          </a:p>
          <a:p>
            <a:r>
              <a:rPr lang="en-IN" sz="1600" dirty="0" err="1"/>
              <a:t>Adit</a:t>
            </a:r>
            <a:r>
              <a:rPr lang="en-IN" sz="1600" dirty="0"/>
              <a:t> Shah</a:t>
            </a:r>
          </a:p>
          <a:p>
            <a:pPr marL="68580" indent="0">
              <a:buNone/>
            </a:pPr>
            <a:endParaRPr lang="en-IN" sz="1600" dirty="0"/>
          </a:p>
          <a:p>
            <a:pPr marL="68580" indent="0">
              <a:buNone/>
            </a:pPr>
            <a:r>
              <a:rPr lang="en-IN" dirty="0"/>
              <a:t>Thank You MSTC DAIICT for WOC 4.0</a:t>
            </a:r>
          </a:p>
        </p:txBody>
      </p:sp>
    </p:spTree>
    <p:extLst>
      <p:ext uri="{BB962C8B-B14F-4D97-AF65-F5344CB8AC3E}">
        <p14:creationId xmlns:p14="http://schemas.microsoft.com/office/powerpoint/2010/main" val="36383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C4E4B-71F3-45D5-93A8-1C146B82D181}"/>
              </a:ext>
            </a:extLst>
          </p:cNvPr>
          <p:cNvSpPr txBox="1"/>
          <p:nvPr/>
        </p:nvSpPr>
        <p:spPr>
          <a:xfrm>
            <a:off x="3156471" y="2690336"/>
            <a:ext cx="5879058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  <a:p>
            <a:pPr algn="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201901131</a:t>
            </a:r>
          </a:p>
        </p:txBody>
      </p:sp>
    </p:spTree>
    <p:extLst>
      <p:ext uri="{BB962C8B-B14F-4D97-AF65-F5344CB8AC3E}">
        <p14:creationId xmlns:p14="http://schemas.microsoft.com/office/powerpoint/2010/main" val="107685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news application that fetches country based top headlines and classifies them into various categories.</a:t>
            </a:r>
          </a:p>
          <a:p>
            <a:r>
              <a:rPr lang="en-US" dirty="0"/>
              <a:t>Easy to use UI that leads to better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0011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and Technology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Basic Java Programming Language with knowledge of OOP concepts</a:t>
            </a:r>
          </a:p>
          <a:p>
            <a:pPr lvl="0"/>
            <a:r>
              <a:rPr lang="en-US" dirty="0"/>
              <a:t>Android Studio (Standard tool for developing Android Applications</a:t>
            </a:r>
          </a:p>
          <a:p>
            <a:pPr lvl="0"/>
            <a:r>
              <a:rPr lang="en-US" dirty="0"/>
              <a:t>Glide (For handling images smoothly)</a:t>
            </a:r>
          </a:p>
          <a:p>
            <a:pPr lvl="0"/>
            <a:r>
              <a:rPr lang="en-US" dirty="0"/>
              <a:t>Retrofit (For handling API functionalities)</a:t>
            </a:r>
          </a:p>
        </p:txBody>
      </p:sp>
    </p:spTree>
    <p:extLst>
      <p:ext uri="{BB962C8B-B14F-4D97-AF65-F5344CB8AC3E}">
        <p14:creationId xmlns:p14="http://schemas.microsoft.com/office/powerpoint/2010/main" val="17496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something About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This Application is consists of total 2 screens (it contains 2 activities)</a:t>
            </a:r>
          </a:p>
          <a:p>
            <a:pPr lvl="0"/>
            <a:r>
              <a:rPr lang="en-US" dirty="0"/>
              <a:t>Main Activity and Detailed News Activity</a:t>
            </a:r>
          </a:p>
          <a:p>
            <a:pPr lvl="0" algn="just"/>
            <a:r>
              <a:rPr lang="en-US" dirty="0"/>
              <a:t>Main Activity’s UI has components like Toolbar, Tab Layout, and 6 Fragments for 6 categories (Home, Sports, Health, Science, Entertainment and Technology).</a:t>
            </a:r>
          </a:p>
          <a:p>
            <a:pPr lvl="0" algn="just"/>
            <a:r>
              <a:rPr lang="en-US" dirty="0"/>
              <a:t>Detailed Activity’s UI has components like Toolbar and a WebView.</a:t>
            </a:r>
          </a:p>
        </p:txBody>
      </p:sp>
    </p:spTree>
    <p:extLst>
      <p:ext uri="{BB962C8B-B14F-4D97-AF65-F5344CB8AC3E}">
        <p14:creationId xmlns:p14="http://schemas.microsoft.com/office/powerpoint/2010/main" val="6995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B0CA-759C-477E-8AC0-639F12E6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-156245"/>
            <a:ext cx="9366325" cy="1143000"/>
          </a:xfrm>
        </p:spPr>
        <p:txBody>
          <a:bodyPr>
            <a:normAutofit/>
          </a:bodyPr>
          <a:lstStyle/>
          <a:p>
            <a:r>
              <a:rPr lang="en-IN" sz="2600" dirty="0"/>
              <a:t>Components of Main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65D61-1F5A-47B1-A18D-EF3573408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30" y="1143000"/>
            <a:ext cx="3148074" cy="5286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479F11-4A02-4700-BC90-FA06BC7C2EDB}"/>
              </a:ext>
            </a:extLst>
          </p:cNvPr>
          <p:cNvSpPr/>
          <p:nvPr/>
        </p:nvSpPr>
        <p:spPr>
          <a:xfrm>
            <a:off x="4663440" y="1371600"/>
            <a:ext cx="2731770" cy="3886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Tool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DB66-3EDE-4A26-8959-C54BA721B942}"/>
              </a:ext>
            </a:extLst>
          </p:cNvPr>
          <p:cNvSpPr/>
          <p:nvPr/>
        </p:nvSpPr>
        <p:spPr>
          <a:xfrm>
            <a:off x="4663440" y="1760220"/>
            <a:ext cx="2731770" cy="3619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TabLayout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C58F1-F6BB-4DF8-A33B-75EB520FC19C}"/>
              </a:ext>
            </a:extLst>
          </p:cNvPr>
          <p:cNvSpPr/>
          <p:nvPr/>
        </p:nvSpPr>
        <p:spPr>
          <a:xfrm>
            <a:off x="4663440" y="2122170"/>
            <a:ext cx="2731770" cy="41008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 Pager</a:t>
            </a:r>
          </a:p>
          <a:p>
            <a:pPr algn="ctr"/>
            <a:r>
              <a:rPr lang="en-IN" dirty="0"/>
              <a:t>Or</a:t>
            </a:r>
          </a:p>
          <a:p>
            <a:pPr algn="ctr"/>
            <a:r>
              <a:rPr lang="en-IN" dirty="0"/>
              <a:t>Fragment Container</a:t>
            </a:r>
          </a:p>
        </p:txBody>
      </p:sp>
    </p:spTree>
    <p:extLst>
      <p:ext uri="{BB962C8B-B14F-4D97-AF65-F5344CB8AC3E}">
        <p14:creationId xmlns:p14="http://schemas.microsoft.com/office/powerpoint/2010/main" val="3157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731A5-C96F-4742-B3A0-4AB8CAF0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30" y="1013740"/>
            <a:ext cx="3156463" cy="53371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BFD7CB-4A52-4C9E-81A9-06003945278F}"/>
              </a:ext>
            </a:extLst>
          </p:cNvPr>
          <p:cNvSpPr/>
          <p:nvPr/>
        </p:nvSpPr>
        <p:spPr>
          <a:xfrm>
            <a:off x="4671060" y="1253490"/>
            <a:ext cx="2735580" cy="377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Tool Bar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AF4-872B-4630-ACCB-50855141B2B3}"/>
              </a:ext>
            </a:extLst>
          </p:cNvPr>
          <p:cNvSpPr/>
          <p:nvPr/>
        </p:nvSpPr>
        <p:spPr>
          <a:xfrm>
            <a:off x="4671060" y="1630680"/>
            <a:ext cx="2735580" cy="44856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D65FC9-FC29-4803-B0E3-12B67F1F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-156245"/>
            <a:ext cx="9366325" cy="1143000"/>
          </a:xfrm>
        </p:spPr>
        <p:txBody>
          <a:bodyPr>
            <a:normAutofit/>
          </a:bodyPr>
          <a:lstStyle/>
          <a:p>
            <a:r>
              <a:rPr lang="en-IN" sz="2600" dirty="0"/>
              <a:t>Components of Detailed Layout</a:t>
            </a:r>
          </a:p>
        </p:txBody>
      </p:sp>
    </p:spTree>
    <p:extLst>
      <p:ext uri="{BB962C8B-B14F-4D97-AF65-F5344CB8AC3E}">
        <p14:creationId xmlns:p14="http://schemas.microsoft.com/office/powerpoint/2010/main" val="32919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174682-CF02-4ED9-9190-B0E13260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1" y="-156245"/>
            <a:ext cx="9366325" cy="1143000"/>
          </a:xfrm>
        </p:spPr>
        <p:txBody>
          <a:bodyPr>
            <a:normAutofit/>
          </a:bodyPr>
          <a:lstStyle/>
          <a:p>
            <a:r>
              <a:rPr lang="en-IN" sz="2600" dirty="0"/>
              <a:t>Components of a Fragment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82452-38B4-4EA3-B244-9EEA5647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1057223"/>
            <a:ext cx="3129731" cy="52596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553D62-E464-41F0-AC09-875F6753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80" y="1297218"/>
            <a:ext cx="2675176" cy="47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API Request and Response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C05451-3799-46A0-8A60-72E45AAA5C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dirty="0"/>
              <a:t>Request Parameters</a:t>
            </a:r>
          </a:p>
          <a:p>
            <a:pPr marL="68580" indent="0">
              <a:buNone/>
            </a:pPr>
            <a:endParaRPr lang="en-IN" dirty="0"/>
          </a:p>
          <a:p>
            <a:r>
              <a:rPr lang="en-IN" sz="1800" dirty="0" err="1"/>
              <a:t>Apikey</a:t>
            </a:r>
            <a:endParaRPr lang="en-IN" sz="1800" dirty="0"/>
          </a:p>
          <a:p>
            <a:r>
              <a:rPr lang="en-IN" sz="1800" dirty="0"/>
              <a:t>Country</a:t>
            </a:r>
          </a:p>
          <a:p>
            <a:r>
              <a:rPr lang="en-IN" sz="1800" dirty="0"/>
              <a:t>Category</a:t>
            </a:r>
          </a:p>
          <a:p>
            <a:r>
              <a:rPr lang="en-IN" sz="1800" dirty="0"/>
              <a:t>Page Size</a:t>
            </a:r>
          </a:p>
          <a:p>
            <a:r>
              <a:rPr lang="en-IN" sz="1800" dirty="0"/>
              <a:t>Sources</a:t>
            </a:r>
          </a:p>
          <a:p>
            <a:r>
              <a:rPr lang="en-IN" sz="1800" dirty="0"/>
              <a:t>Page</a:t>
            </a:r>
          </a:p>
          <a:p>
            <a:r>
              <a:rPr lang="en-IN" sz="1800" dirty="0"/>
              <a:t>q</a:t>
            </a:r>
          </a:p>
          <a:p>
            <a:endParaRPr lang="en-IN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F9A1F7-DF06-406F-A440-72966983219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IN" dirty="0"/>
              <a:t>Response Object</a:t>
            </a:r>
          </a:p>
          <a:p>
            <a:pPr marL="68580" indent="0">
              <a:buNone/>
            </a:pPr>
            <a:endParaRPr lang="en-IN" sz="1800" dirty="0"/>
          </a:p>
          <a:p>
            <a:r>
              <a:rPr lang="en-IN" sz="1800" dirty="0"/>
              <a:t>Status</a:t>
            </a:r>
          </a:p>
          <a:p>
            <a:r>
              <a:rPr lang="en-IN" sz="1800" dirty="0"/>
              <a:t>Total Results</a:t>
            </a:r>
          </a:p>
          <a:p>
            <a:r>
              <a:rPr lang="en-IN" sz="1800" dirty="0"/>
              <a:t>Articles</a:t>
            </a:r>
          </a:p>
          <a:p>
            <a:r>
              <a:rPr lang="en-IN" sz="1800" dirty="0"/>
              <a:t> Source</a:t>
            </a:r>
          </a:p>
          <a:p>
            <a:r>
              <a:rPr lang="en-IN" sz="1800" dirty="0"/>
              <a:t>Title</a:t>
            </a:r>
          </a:p>
          <a:p>
            <a:r>
              <a:rPr lang="en-IN" sz="1800" dirty="0"/>
              <a:t>Description</a:t>
            </a:r>
          </a:p>
          <a:p>
            <a:r>
              <a:rPr lang="en-IN" sz="1800" dirty="0" err="1"/>
              <a:t>url</a:t>
            </a:r>
            <a:endParaRPr lang="en-IN" sz="1800" dirty="0"/>
          </a:p>
          <a:p>
            <a:r>
              <a:rPr lang="en-IN" sz="1800" dirty="0" err="1"/>
              <a:t>Url</a:t>
            </a:r>
            <a:r>
              <a:rPr lang="en-IN" sz="1800" dirty="0"/>
              <a:t> To Image</a:t>
            </a:r>
          </a:p>
          <a:p>
            <a:r>
              <a:rPr lang="en-IN" sz="1800" dirty="0"/>
              <a:t>Published At</a:t>
            </a:r>
          </a:p>
          <a:p>
            <a:r>
              <a:rPr lang="en-IN" sz="1800" dirty="0"/>
              <a:t>content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1213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lvl="0" indent="0">
              <a:buNone/>
            </a:pPr>
            <a:r>
              <a:rPr lang="en-US" dirty="0"/>
              <a:t>For Home Fragment (Top headline of any category)</a:t>
            </a:r>
          </a:p>
          <a:p>
            <a:pPr marL="68580" lvl="0" indent="0">
              <a:buNone/>
            </a:pPr>
            <a:endParaRPr lang="en-US" sz="1600" dirty="0"/>
          </a:p>
          <a:p>
            <a:pPr marL="68580" indent="0"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"top-headlines"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8580" indent="0">
              <a:buNone/>
            </a:pP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NewsResponse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I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getNews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"country"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country,@</a:t>
            </a:r>
            <a:r>
              <a:rPr lang="en-I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</a:t>
            </a: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8580" lvl="0" indent="0">
              <a:buNone/>
            </a:pPr>
            <a:endParaRPr lang="en-US" sz="1600" dirty="0"/>
          </a:p>
          <a:p>
            <a:pPr marL="68580" lvl="0" indent="0">
              <a:buNone/>
            </a:pPr>
            <a:r>
              <a:rPr lang="en-US" dirty="0"/>
              <a:t>For Other Fragment (Top headline of particular category)</a:t>
            </a:r>
          </a:p>
          <a:p>
            <a:pPr marL="68580" lvl="0" indent="0">
              <a:buNone/>
            </a:pPr>
            <a:endParaRPr lang="en-US" sz="1600" dirty="0"/>
          </a:p>
          <a:p>
            <a:pPr marL="6858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"top-headlines"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8580" indent="0">
              <a:buNone/>
            </a:pP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NewsResponse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getCategoryNews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"country"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country,@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category,@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,@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68580" lv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69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duct overview presenta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duct overview presentation.potx" id="{B28DC015-93EB-44B4-96D3-A8389FA731F7}" vid="{002F0659-0D88-4125-B907-A96737D600EC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210</TotalTime>
  <Words>552</Words>
  <Application>Microsoft Office PowerPoint</Application>
  <PresentationFormat>Widescreen</PresentationFormat>
  <Paragraphs>94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Consolas</vt:lpstr>
      <vt:lpstr>Wingdings 2</vt:lpstr>
      <vt:lpstr>Product overview presentation</vt:lpstr>
      <vt:lpstr>API Based News App</vt:lpstr>
      <vt:lpstr>Overview</vt:lpstr>
      <vt:lpstr>Software and Technology Requirement</vt:lpstr>
      <vt:lpstr>Let’s Talk something About UI</vt:lpstr>
      <vt:lpstr>Components of Main Layout</vt:lpstr>
      <vt:lpstr>Components of Detailed Layout</vt:lpstr>
      <vt:lpstr>Components of a Fragment</vt:lpstr>
      <vt:lpstr>News API Request and Response</vt:lpstr>
      <vt:lpstr>Simple API Request</vt:lpstr>
      <vt:lpstr>API Response</vt:lpstr>
      <vt:lpstr>PowerPoint Presentation</vt:lpstr>
      <vt:lpstr>Dark Mode</vt:lpstr>
      <vt:lpstr>Last but not the least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Based News App</dc:title>
  <dc:creator>Bhavya Solanki</dc:creator>
  <cp:lastModifiedBy>Bhavya Solanki</cp:lastModifiedBy>
  <cp:revision>6</cp:revision>
  <dcterms:created xsi:type="dcterms:W3CDTF">2022-02-06T03:14:39Z</dcterms:created>
  <dcterms:modified xsi:type="dcterms:W3CDTF">2022-02-07T10:10:09Z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